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5" r:id="rId3"/>
    <p:sldId id="257" r:id="rId4"/>
    <p:sldId id="281" r:id="rId5"/>
    <p:sldId id="258" r:id="rId6"/>
    <p:sldId id="296" r:id="rId7"/>
    <p:sldId id="260" r:id="rId8"/>
    <p:sldId id="27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5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loading assignment due Tuesday via canvas (but start on it early!)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never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Goals</a:t>
            </a:r>
            <a:r>
              <a:rPr lang="en-US" sz="2800" dirty="0"/>
              <a:t>: Define the goal(s) of the project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Actions</a:t>
            </a:r>
            <a:r>
              <a:rPr lang="en-US" sz="2800" dirty="0"/>
              <a:t>: What actions/interventions will you inform?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Data</a:t>
            </a:r>
            <a:r>
              <a:rPr lang="en-US" sz="2800" dirty="0"/>
              <a:t>: What data do you have internally? What data do you need? What can you augment from external and public sources?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Analysis</a:t>
            </a:r>
            <a:r>
              <a:rPr lang="en-US" sz="2800" dirty="0"/>
              <a:t>: What analysis needs to be done? </a:t>
            </a:r>
            <a:br>
              <a:rPr lang="en-US" sz="2800" dirty="0"/>
            </a:br>
            <a:r>
              <a:rPr lang="en-US" sz="2800" dirty="0"/>
              <a:t>How will it be validated?</a:t>
            </a:r>
            <a:endParaRPr dirty="0"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1333</Words>
  <Application>Microsoft Macintosh PowerPoint</Application>
  <PresentationFormat>Widescreen</PresentationFormat>
  <Paragraphs>233</Paragraphs>
  <Slides>27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Simple Light</vt:lpstr>
      <vt:lpstr>PowerPoint Presentation</vt:lpstr>
      <vt:lpstr>PowerPoint Presentation</vt:lpstr>
      <vt:lpstr>Why Scoping is Critical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12</cp:revision>
  <dcterms:created xsi:type="dcterms:W3CDTF">2020-01-14T19:43:43Z</dcterms:created>
  <dcterms:modified xsi:type="dcterms:W3CDTF">2021-09-02T05:07:27Z</dcterms:modified>
</cp:coreProperties>
</file>